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F6DE98DE-AFDF-4239-876B-A500ABF74DB5}" type="datetimeFigureOut">
              <a:rPr lang="en-IE" smtClean="0"/>
              <a:t>13/04/2015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F0DCE85A-BF9E-4F71-BE96-5D75F463CFB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1339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E98DE-AFDF-4239-876B-A500ABF74DB5}" type="datetimeFigureOut">
              <a:rPr lang="en-IE" smtClean="0"/>
              <a:t>13/04/2015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CE85A-BF9E-4F71-BE96-5D75F463CFB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44698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6DE98DE-AFDF-4239-876B-A500ABF74DB5}" type="datetimeFigureOut">
              <a:rPr lang="en-IE" smtClean="0"/>
              <a:t>13/04/2015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0DCE85A-BF9E-4F71-BE96-5D75F463CFB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062525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6DE98DE-AFDF-4239-876B-A500ABF74DB5}" type="datetimeFigureOut">
              <a:rPr lang="en-IE" smtClean="0"/>
              <a:t>13/04/2015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0DCE85A-BF9E-4F71-BE96-5D75F463CFB2}" type="slidenum">
              <a:rPr lang="en-IE" smtClean="0"/>
              <a:t>‹#›</a:t>
            </a:fld>
            <a:endParaRPr lang="en-IE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256285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6DE98DE-AFDF-4239-876B-A500ABF74DB5}" type="datetimeFigureOut">
              <a:rPr lang="en-IE" smtClean="0"/>
              <a:t>13/04/2015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0DCE85A-BF9E-4F71-BE96-5D75F463CFB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516639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E98DE-AFDF-4239-876B-A500ABF74DB5}" type="datetimeFigureOut">
              <a:rPr lang="en-IE" smtClean="0"/>
              <a:t>13/04/2015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CE85A-BF9E-4F71-BE96-5D75F463CFB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727033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E98DE-AFDF-4239-876B-A500ABF74DB5}" type="datetimeFigureOut">
              <a:rPr lang="en-IE" smtClean="0"/>
              <a:t>13/04/2015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CE85A-BF9E-4F71-BE96-5D75F463CFB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845855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E98DE-AFDF-4239-876B-A500ABF74DB5}" type="datetimeFigureOut">
              <a:rPr lang="en-IE" smtClean="0"/>
              <a:t>13/04/2015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CE85A-BF9E-4F71-BE96-5D75F463CFB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870523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6DE98DE-AFDF-4239-876B-A500ABF74DB5}" type="datetimeFigureOut">
              <a:rPr lang="en-IE" smtClean="0"/>
              <a:t>13/04/2015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0DCE85A-BF9E-4F71-BE96-5D75F463CFB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84813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E98DE-AFDF-4239-876B-A500ABF74DB5}" type="datetimeFigureOut">
              <a:rPr lang="en-IE" smtClean="0"/>
              <a:t>13/04/2015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CE85A-BF9E-4F71-BE96-5D75F463CFB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57898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6DE98DE-AFDF-4239-876B-A500ABF74DB5}" type="datetimeFigureOut">
              <a:rPr lang="en-IE" smtClean="0"/>
              <a:t>13/04/2015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0DCE85A-BF9E-4F71-BE96-5D75F463CFB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94186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E98DE-AFDF-4239-876B-A500ABF74DB5}" type="datetimeFigureOut">
              <a:rPr lang="en-IE" smtClean="0"/>
              <a:t>13/04/2015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CE85A-BF9E-4F71-BE96-5D75F463CFB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19888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E98DE-AFDF-4239-876B-A500ABF74DB5}" type="datetimeFigureOut">
              <a:rPr lang="en-IE" smtClean="0"/>
              <a:t>13/04/2015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CE85A-BF9E-4F71-BE96-5D75F463CFB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984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E98DE-AFDF-4239-876B-A500ABF74DB5}" type="datetimeFigureOut">
              <a:rPr lang="en-IE" smtClean="0"/>
              <a:t>13/04/2015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CE85A-BF9E-4F71-BE96-5D75F463CFB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49368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E98DE-AFDF-4239-876B-A500ABF74DB5}" type="datetimeFigureOut">
              <a:rPr lang="en-IE" smtClean="0"/>
              <a:t>13/04/2015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CE85A-BF9E-4F71-BE96-5D75F463CFB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48037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E98DE-AFDF-4239-876B-A500ABF74DB5}" type="datetimeFigureOut">
              <a:rPr lang="en-IE" smtClean="0"/>
              <a:t>13/04/2015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CE85A-BF9E-4F71-BE96-5D75F463CFB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71235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E98DE-AFDF-4239-876B-A500ABF74DB5}" type="datetimeFigureOut">
              <a:rPr lang="en-IE" smtClean="0"/>
              <a:t>13/04/2015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DCE85A-BF9E-4F71-BE96-5D75F463CFB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7505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DE98DE-AFDF-4239-876B-A500ABF74DB5}" type="datetimeFigureOut">
              <a:rPr lang="en-IE" smtClean="0"/>
              <a:t>13/04/2015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CE85A-BF9E-4F71-BE96-5D75F463CFB2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72630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gorillaz.com/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1531" y="3468952"/>
            <a:ext cx="9448800" cy="1825096"/>
          </a:xfrm>
        </p:spPr>
        <p:txBody>
          <a:bodyPr/>
          <a:lstStyle/>
          <a:p>
            <a:r>
              <a:rPr lang="en-IE" dirty="0" smtClean="0"/>
              <a:t>Smugglers Cave</a:t>
            </a:r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764" y="375589"/>
            <a:ext cx="3880107" cy="379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41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Who are smugglers cave?</a:t>
            </a:r>
            <a:endParaRPr lang="en-IE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486400" cy="4155441"/>
          </a:xfrm>
        </p:spPr>
        <p:txBody>
          <a:bodyPr>
            <a:normAutofit/>
          </a:bodyPr>
          <a:lstStyle/>
          <a:p>
            <a:r>
              <a:rPr lang="en-IE" dirty="0" smtClean="0"/>
              <a:t>Smugglers Cave are an animated band based in Dublin.</a:t>
            </a:r>
          </a:p>
          <a:p>
            <a:r>
              <a:rPr lang="en-IE" dirty="0" smtClean="0"/>
              <a:t>They were founded in 2013 while all three band members were studying in Trinity College.</a:t>
            </a:r>
          </a:p>
          <a:p>
            <a:r>
              <a:rPr lang="en-IE" dirty="0" smtClean="0"/>
              <a:t>Band members are: </a:t>
            </a:r>
          </a:p>
          <a:p>
            <a:pPr marL="0" indent="0">
              <a:buNone/>
            </a:pPr>
            <a:r>
              <a:rPr lang="en-IE" dirty="0" smtClean="0"/>
              <a:t>   ~ Ken Jinn So – Guitar</a:t>
            </a:r>
          </a:p>
          <a:p>
            <a:pPr marL="0" indent="0">
              <a:buNone/>
            </a:pPr>
            <a:r>
              <a:rPr lang="en-IE" dirty="0"/>
              <a:t> </a:t>
            </a:r>
            <a:r>
              <a:rPr lang="en-IE" dirty="0" smtClean="0"/>
              <a:t>  ~ Noel </a:t>
            </a:r>
            <a:r>
              <a:rPr lang="en-IE" dirty="0" err="1"/>
              <a:t>Darkarm</a:t>
            </a:r>
            <a:r>
              <a:rPr lang="en-IE" dirty="0"/>
              <a:t> – Singer</a:t>
            </a:r>
          </a:p>
          <a:p>
            <a:pPr marL="0" indent="0">
              <a:buNone/>
            </a:pPr>
            <a:r>
              <a:rPr lang="en-IE" dirty="0" smtClean="0"/>
              <a:t>   ~ Drake </a:t>
            </a:r>
            <a:r>
              <a:rPr lang="en-IE" dirty="0" err="1" smtClean="0"/>
              <a:t>Orrises</a:t>
            </a:r>
            <a:r>
              <a:rPr lang="en-IE" dirty="0" smtClean="0"/>
              <a:t> - Drums</a:t>
            </a:r>
            <a:endParaRPr lang="en-I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851017">
            <a:off x="4563454" y="3354183"/>
            <a:ext cx="3550888" cy="35848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0850">
            <a:off x="8577368" y="3143215"/>
            <a:ext cx="3781580" cy="41067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05918">
            <a:off x="6524792" y="3058796"/>
            <a:ext cx="2952042" cy="389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9104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Achievements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038" y="1578880"/>
            <a:ext cx="6967148" cy="4936878"/>
          </a:xfrm>
          <a:effectLst>
            <a:reflection blurRad="114300" stA="63000" endPos="30000" dist="76200" dir="5400000" sy="-100000" algn="bl" rotWithShape="0"/>
            <a:softEdge rad="114300"/>
          </a:effectLst>
        </p:spPr>
      </p:pic>
    </p:spTree>
    <p:extLst>
      <p:ext uri="{BB962C8B-B14F-4D97-AF65-F5344CB8AC3E}">
        <p14:creationId xmlns:p14="http://schemas.microsoft.com/office/powerpoint/2010/main" val="24228214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49" y="1879600"/>
            <a:ext cx="3157488" cy="4592710"/>
          </a:xfrm>
          <a:effectLst>
            <a:reflection blurRad="254000" stA="95000" endPos="24000" dist="12700" dir="5400000" sy="-100000" algn="bl" rotWithShape="0"/>
          </a:effectLst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662" y="1879600"/>
            <a:ext cx="3157488" cy="4592710"/>
          </a:xfrm>
          <a:effectLst>
            <a:reflection blurRad="254000" stA="95000" endPos="24000" dist="12700" dir="5400000" sy="-100000" algn="bl" rotWithShape="0"/>
          </a:effec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en-IE" dirty="0"/>
              <a:t>Achievements</a:t>
            </a:r>
          </a:p>
        </p:txBody>
      </p:sp>
    </p:spTree>
    <p:extLst>
      <p:ext uri="{BB962C8B-B14F-4D97-AF65-F5344CB8AC3E}">
        <p14:creationId xmlns:p14="http://schemas.microsoft.com/office/powerpoint/2010/main" val="42873138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Inspiration</a:t>
            </a:r>
            <a:endParaRPr lang="en-IE" dirty="0"/>
          </a:p>
        </p:txBody>
      </p:sp>
      <p:pic>
        <p:nvPicPr>
          <p:cNvPr id="1026" name="Picture 2" descr="http://upload.wikimedia.org/wikipedia/en/f/fb/Gorillaz_band_phot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978" y="1759857"/>
            <a:ext cx="2581275" cy="3486151"/>
          </a:xfrm>
          <a:prstGeom prst="rect">
            <a:avLst/>
          </a:prstGeom>
          <a:noFill/>
          <a:effectLst>
            <a:reflection blurRad="76200" stA="92000" endPos="31000" dist="381000" dir="5400000" sy="-100000" algn="bl" rotWithShape="0"/>
            <a:softEdge rad="114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ages.uulyrics.com/cover/a/archies/album-archi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5" y="1759857"/>
            <a:ext cx="3486151" cy="3486151"/>
          </a:xfrm>
          <a:prstGeom prst="rect">
            <a:avLst/>
          </a:prstGeom>
          <a:noFill/>
          <a:effectLst>
            <a:reflection blurRad="76200" stA="92000" endPos="31000" dist="381000" dir="5400000" sy="-100000" algn="bl" rotWithShape="0"/>
            <a:softEdge rad="114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905" y="1759858"/>
            <a:ext cx="4883222" cy="3486151"/>
          </a:xfrm>
          <a:prstGeom prst="rect">
            <a:avLst/>
          </a:prstGeom>
          <a:effectLst>
            <a:reflection blurRad="76200" stA="92000" endPos="31000" dist="381000" dir="5400000" sy="-100000" algn="bl" rotWithShape="0"/>
            <a:softEdge rad="114300"/>
          </a:effectLst>
        </p:spPr>
      </p:pic>
    </p:spTree>
    <p:extLst>
      <p:ext uri="{BB962C8B-B14F-4D97-AF65-F5344CB8AC3E}">
        <p14:creationId xmlns:p14="http://schemas.microsoft.com/office/powerpoint/2010/main" val="273661843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Inspiration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196" y="1583871"/>
            <a:ext cx="6663404" cy="4683352"/>
          </a:xfrm>
          <a:effectLst>
            <a:reflection stA="69000" endPos="34000" dir="5400000" sy="-100000" algn="bl" rotWithShape="0"/>
            <a:softEdge rad="114300"/>
          </a:effectLst>
        </p:spPr>
      </p:pic>
      <p:sp>
        <p:nvSpPr>
          <p:cNvPr id="8" name="TextBox 7">
            <a:hlinkClick r:id="rId3"/>
          </p:cNvPr>
          <p:cNvSpPr txBox="1"/>
          <p:nvPr/>
        </p:nvSpPr>
        <p:spPr>
          <a:xfrm>
            <a:off x="212271" y="6267223"/>
            <a:ext cx="235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dirty="0"/>
              <a:t>http://gorillaz.com/</a:t>
            </a:r>
          </a:p>
        </p:txBody>
      </p:sp>
    </p:spTree>
    <p:extLst>
      <p:ext uri="{BB962C8B-B14F-4D97-AF65-F5344CB8AC3E}">
        <p14:creationId xmlns:p14="http://schemas.microsoft.com/office/powerpoint/2010/main" val="274737584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1900" y="2959100"/>
            <a:ext cx="8610600" cy="1295400"/>
          </a:xfrm>
        </p:spPr>
        <p:txBody>
          <a:bodyPr>
            <a:normAutofit fontScale="90000"/>
          </a:bodyPr>
          <a:lstStyle/>
          <a:p>
            <a:r>
              <a:rPr lang="en-IE" sz="6000" dirty="0" smtClean="0"/>
              <a:t>The end</a:t>
            </a:r>
            <a:br>
              <a:rPr lang="en-IE" sz="6000" dirty="0" smtClean="0"/>
            </a:br>
            <a:r>
              <a:rPr lang="en-IE" sz="2800" dirty="0" smtClean="0"/>
              <a:t>Check out tour dates on our site</a:t>
            </a:r>
            <a:endParaRPr lang="en-IE" sz="2800" dirty="0"/>
          </a:p>
        </p:txBody>
      </p:sp>
    </p:spTree>
    <p:extLst>
      <p:ext uri="{BB962C8B-B14F-4D97-AF65-F5344CB8AC3E}">
        <p14:creationId xmlns:p14="http://schemas.microsoft.com/office/powerpoint/2010/main" val="248742582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78</TotalTime>
  <Words>66</Words>
  <Application>Microsoft Office PowerPoint</Application>
  <PresentationFormat>Widescreen</PresentationFormat>
  <Paragraphs>14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Century Gothic</vt:lpstr>
      <vt:lpstr>Vapor Trail</vt:lpstr>
      <vt:lpstr>Smugglers Cave</vt:lpstr>
      <vt:lpstr>Who are smugglers cave?</vt:lpstr>
      <vt:lpstr>Achievements</vt:lpstr>
      <vt:lpstr>Achievements</vt:lpstr>
      <vt:lpstr>Inspiration</vt:lpstr>
      <vt:lpstr>Inspiration</vt:lpstr>
      <vt:lpstr>The end Check out tour dates on our site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Leonard</dc:creator>
  <cp:lastModifiedBy>Mark Leonard</cp:lastModifiedBy>
  <cp:revision>10</cp:revision>
  <dcterms:created xsi:type="dcterms:W3CDTF">2015-04-13T07:11:37Z</dcterms:created>
  <dcterms:modified xsi:type="dcterms:W3CDTF">2015-04-13T11:45:32Z</dcterms:modified>
</cp:coreProperties>
</file>